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7" r:id="rId5"/>
    <p:sldId id="268" r:id="rId6"/>
    <p:sldId id="260" r:id="rId7"/>
    <p:sldId id="277" r:id="rId8"/>
    <p:sldId id="261" r:id="rId9"/>
    <p:sldId id="270" r:id="rId10"/>
    <p:sldId id="271" r:id="rId11"/>
    <p:sldId id="272" r:id="rId12"/>
    <p:sldId id="279" r:id="rId13"/>
    <p:sldId id="280" r:id="rId14"/>
    <p:sldId id="281" r:id="rId15"/>
    <p:sldId id="278" r:id="rId16"/>
    <p:sldId id="262" r:id="rId17"/>
    <p:sldId id="275" r:id="rId18"/>
    <p:sldId id="276" r:id="rId19"/>
    <p:sldId id="269" r:id="rId20"/>
    <p:sldId id="263" r:id="rId21"/>
    <p:sldId id="265" r:id="rId22"/>
  </p:sldIdLst>
  <p:sldSz cx="24384000" cy="13716000"/>
  <p:notesSz cx="6858000" cy="9144000"/>
  <p:embeddedFontLst>
    <p:embeddedFont>
      <p:font typeface="Pretendard Bold" panose="020B0600000101010101" charset="-127"/>
      <p:bold r:id="rId24"/>
    </p:embeddedFont>
    <p:embeddedFont>
      <p:font typeface="Pretendard Regular" panose="020B0600000101010101" charset="-127"/>
      <p:regular r:id="rId25"/>
    </p:embeddedFont>
    <p:embeddedFont>
      <p:font typeface="Pretendard" panose="02000503000000020004" pitchFamily="50" charset="-127"/>
      <p:regular r:id="rId26"/>
      <p:bold r:id="rId27"/>
    </p:embeddedFont>
    <p:embeddedFont>
      <p:font typeface="Pretendard Light" panose="02000403000000020004" pitchFamily="50" charset="-127"/>
      <p:regular r:id="rId28"/>
    </p:embeddedFont>
    <p:embeddedFont>
      <p:font typeface="Pretendard Medium" panose="02000603000000020004" pitchFamily="50" charset="-127"/>
      <p:regular r:id="rId29"/>
      <p:bold r:id="rId30"/>
    </p:embeddedFont>
    <p:embeddedFont>
      <p:font typeface="Pretendard SemiBold" panose="02000703000000020004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D62"/>
    <a:srgbClr val="C7D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132" y="684"/>
      </p:cViewPr>
      <p:guideLst>
        <p:guide orient="horz" pos="220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3DEC1-B45C-4F6E-BE87-FC8670059758}" type="datetimeFigureOut">
              <a:rPr lang="ko-KR" altLang="en-US" smtClean="0"/>
              <a:t>2025-09-05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86E49-C8C6-449C-8E10-2F49FF28B5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76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39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02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7100"/>
            <a:ext cx="243840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07400"/>
            <a:ext cx="24384000" cy="405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00"/>
            <a:ext cx="24384000" cy="993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7353300"/>
            <a:ext cx="22860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182600" y="9728200"/>
            <a:ext cx="5562600" cy="49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800" b="1" i="0" u="none" strike="noStrike">
                <a:solidFill>
                  <a:srgbClr val="5CABA4"/>
                </a:solidFill>
                <a:ea typeface="Pretendard Regular"/>
              </a:rPr>
              <a:t>팀</a:t>
            </a:r>
            <a:r>
              <a:rPr lang="en-US" sz="2800" b="1" i="0" u="none" strike="noStrike">
                <a:solidFill>
                  <a:srgbClr val="5CABA4"/>
                </a:solidFill>
                <a:latin typeface="Pretendard Regular"/>
              </a:rPr>
              <a:t> </a:t>
            </a:r>
            <a:r>
              <a:rPr lang="ko-KR" sz="2800" b="1" i="0" u="none" strike="noStrike">
                <a:solidFill>
                  <a:srgbClr val="5CABA4"/>
                </a:solidFill>
                <a:ea typeface="Pretendard Regular"/>
              </a:rPr>
              <a:t>원</a:t>
            </a:r>
            <a:r>
              <a:rPr lang="en-US" sz="2800" b="1" i="0" u="none" strike="noStrike">
                <a:solidFill>
                  <a:srgbClr val="5CABA4"/>
                </a:solidFill>
                <a:latin typeface="Pretendard Regular"/>
              </a:rPr>
              <a:t> |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안성호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이강호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조현진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최원경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1000" y="9728200"/>
            <a:ext cx="10541000" cy="49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800" b="1" i="0" u="none" strike="noStrike" dirty="0">
                <a:solidFill>
                  <a:srgbClr val="5CABA4"/>
                </a:solidFill>
                <a:ea typeface="Pretendard Regular"/>
              </a:rPr>
              <a:t>개발</a:t>
            </a:r>
            <a:r>
              <a:rPr lang="en-US" sz="2800" b="1" i="0" u="none" strike="noStrike" dirty="0">
                <a:solidFill>
                  <a:srgbClr val="5CABA4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5CABA4"/>
                </a:solidFill>
                <a:ea typeface="Pretendard Regular"/>
              </a:rPr>
              <a:t>기간</a:t>
            </a:r>
            <a:r>
              <a:rPr lang="en-US" sz="2800" b="1" i="0" u="none" strike="noStrike" dirty="0">
                <a:solidFill>
                  <a:srgbClr val="5CABA4"/>
                </a:solidFill>
                <a:latin typeface="Pretendard Regular"/>
              </a:rPr>
              <a:t> |</a:t>
            </a:r>
            <a:r>
              <a:rPr lang="en" sz="2800" b="0" i="0" u="none" strike="noStrike" dirty="0">
                <a:solidFill>
                  <a:srgbClr val="000000"/>
                </a:solidFill>
                <a:latin typeface="Pretendard Regular"/>
              </a:rPr>
              <a:t> 2025.07.18 ~ 2025.07.30  /  2025.09.01 ~ 2025.09.03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600" y="7912100"/>
            <a:ext cx="22275800" cy="977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중고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거래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사이트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제작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보고서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3136900"/>
            <a:ext cx="13906500" cy="3975100"/>
          </a:xfrm>
          <a:prstGeom prst="rect">
            <a:avLst/>
          </a:prstGeom>
        </p:spPr>
        <p:txBody>
          <a:bodyPr lIns="0" tIns="169502" rIns="0" bIns="0" rtlCol="0" anchor="t"/>
          <a:lstStyle/>
          <a:p>
            <a:pPr lvl="0" algn="l">
              <a:lnSpc>
                <a:spcPct val="97940"/>
              </a:lnSpc>
            </a:pP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중고</a:t>
            </a:r>
            <a:r>
              <a:rPr lang="en-US" sz="12133" b="0" i="0" u="none" strike="noStrike" spc="243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마켓</a:t>
            </a:r>
            <a:r>
              <a:rPr lang="en-US" sz="12133" b="0" i="0" u="none" strike="noStrike" spc="243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제작</a:t>
            </a:r>
          </a:p>
          <a:p>
            <a:pPr lvl="0" algn="l">
              <a:lnSpc>
                <a:spcPct val="97940"/>
              </a:lnSpc>
            </a:pPr>
            <a:r>
              <a:rPr lang="en" sz="12133" b="0" i="0" u="none" strike="noStrike" spc="243" dirty="0">
                <a:solidFill>
                  <a:srgbClr val="000000"/>
                </a:solidFill>
                <a:ea typeface="Pretendard Bold"/>
              </a:rPr>
              <a:t>프로젝트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9728200"/>
            <a:ext cx="5080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2200" y="9728200"/>
            <a:ext cx="5080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46BB1-09F5-CE8C-F1A0-43C9771DB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D1F044-DF3F-27DD-F4F9-558B174B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0117FB-0304-5FF3-036B-7343F936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2E4643-4F98-2B03-313C-A8050C33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AB8DEC5-45A3-94DA-0967-E41C01EF8482}"/>
              </a:ext>
            </a:extLst>
          </p:cNvPr>
          <p:cNvSpPr txBox="1"/>
          <p:nvPr/>
        </p:nvSpPr>
        <p:spPr>
          <a:xfrm>
            <a:off x="1943100" y="3390900"/>
            <a:ext cx="50546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WBS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03416B3-238A-A896-9A4B-F8F88B5EE05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5FAFFCA-D91F-D4EA-E689-86D207978B2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</p:spTree>
    <p:extLst>
      <p:ext uri="{BB962C8B-B14F-4D97-AF65-F5344CB8AC3E}">
        <p14:creationId xmlns:p14="http://schemas.microsoft.com/office/powerpoint/2010/main" val="2986387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56534-65B2-33D0-76AF-FFBF77819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97B4E8-C316-98CA-D12E-99B6EC63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4105AFB-A996-A22C-DE51-C53CE13E3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EE9D68C-D4EB-16C2-D4F4-6F495E693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51E9331-DD9C-BE76-4D29-80278EBE1C76}"/>
              </a:ext>
            </a:extLst>
          </p:cNvPr>
          <p:cNvSpPr txBox="1"/>
          <p:nvPr/>
        </p:nvSpPr>
        <p:spPr>
          <a:xfrm>
            <a:off x="1943100" y="3390900"/>
            <a:ext cx="5753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구조도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54A466F-BB88-F122-2BF7-FAFFE43FADF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912E80C-668E-DFAD-25B2-6A8669B04B9F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8BA0ED-8966-E572-9B01-AB9C9D061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4648200"/>
            <a:ext cx="21727668" cy="832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8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D184ED-575D-1F07-B5D6-3FDAEA62D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C8FD9B-6984-9449-C979-385EA098A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A731F73-24D9-46B4-CE0A-39731321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83AE4E2-4895-613B-E67F-A7C1F449E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6856FC3-67A7-5E09-C463-D792CFB947CF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71F0EE4-273A-2B55-D1A6-7E495C2EE35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933C602-519A-D037-1D49-88E63CC756B2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</p:spTree>
    <p:extLst>
      <p:ext uri="{BB962C8B-B14F-4D97-AF65-F5344CB8AC3E}">
        <p14:creationId xmlns:p14="http://schemas.microsoft.com/office/powerpoint/2010/main" val="4106243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15CFA5-E7E8-4405-A9F2-867523DCD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D5C317-4D49-754C-4620-B21178B0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3603EDD-E611-F681-C294-633493AB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E8945FA-EFCE-85D4-A78C-A499BD1BC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2CBDA27-2268-F94F-5D8B-E56B995753F3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AJAX 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비동기 갱신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6B9C52-CEE1-F7EF-EE7F-3FEBF74583D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EE53667-4241-4334-EAA6-C285900EB8F4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ABC4FE-BA4F-FC68-C528-6686068C4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25" y="4520827"/>
            <a:ext cx="7668596" cy="54882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2ACD7E-C6A6-6537-5D4E-E68AA4C1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00" y="8688669"/>
            <a:ext cx="8915400" cy="50000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64A192-DFE4-C9AE-D7AF-22B455D6295C}"/>
              </a:ext>
            </a:extLst>
          </p:cNvPr>
          <p:cNvSpPr txBox="1"/>
          <p:nvPr/>
        </p:nvSpPr>
        <p:spPr>
          <a:xfrm>
            <a:off x="10515600" y="3790950"/>
            <a:ext cx="13182600" cy="393954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사용자가 필터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지역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카테고리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가격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키워드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변경하면 </a:t>
            </a:r>
            <a:r>
              <a:rPr lang="en-US" altLang="ko-KR" sz="28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triggerFilter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함수가 호출된다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 함수에서는 </a:t>
            </a:r>
            <a:r>
              <a:rPr lang="en-US" altLang="ko-KR" sz="28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document.querySelector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('input[name="area"]:checked')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등 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select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요소에서 값을 읽어 최종 검색 파라미터를 구성한다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구성된 파라미터는 </a:t>
            </a:r>
            <a:r>
              <a:rPr lang="en-US" altLang="ko-KR" sz="28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fetchProductList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(params)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호출을 통해  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fetch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Ajax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요청이 전송된다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en-US" altLang="ko-KR" sz="28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fetchProductList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내부에서는 서버 응답 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HTML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에서 요청하는 데이터를 추출하여 기존 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DOM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 덮어씌우므로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 전체 </a:t>
            </a:r>
            <a:r>
              <a:rPr lang="ko-KR" altLang="en-US" sz="28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새로고침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없이 화면이 갱신된다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이러한 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fetch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기반 비동기 처리 덕분에 필터 변경 시 빠른 상품 조회가 가능하다</a:t>
            </a:r>
            <a:r>
              <a:rPr lang="en-US" altLang="ko-KR" sz="28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585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697F3-4FBF-4787-83E3-8862F7234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63F7391-04DA-CAEB-FB04-4163CBDBC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37CFE35-37CB-2134-9C9A-C653C8040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6E45169-D0D3-FA61-F09C-E3C475634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A2DEF14-5DFE-D4CC-F64F-94BECE4DF96E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 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위치기반 필터링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6B2401E-1EB1-0325-A6CC-AC3E40681AD8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6EB8BBF-DD5C-07CB-DB52-D3182C2036D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 dirty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</a:t>
            </a:r>
            <a:r>
              <a:rPr lang="en" sz="9466" dirty="0">
                <a:solidFill>
                  <a:srgbClr val="5CABA4"/>
                </a:solidFill>
                <a:latin typeface="Pretendard Bold"/>
              </a:rPr>
              <a:t>2</a:t>
            </a:r>
            <a:r>
              <a:rPr kumimoji="0" lang="en" sz="9466" b="0" i="0" u="none" strike="noStrike" kern="1200" cap="none" spc="0" normalizeH="0" baseline="0" noProof="0" dirty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|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64CCBB-9ADE-1DE8-0A33-E7F338ABF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42" y="5113482"/>
            <a:ext cx="9096583" cy="60752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33CB48-CD1D-3AB7-68D6-57099A31DB4B}"/>
              </a:ext>
            </a:extLst>
          </p:cNvPr>
          <p:cNvSpPr txBox="1"/>
          <p:nvPr/>
        </p:nvSpPr>
        <p:spPr>
          <a:xfrm>
            <a:off x="10515600" y="3790950"/>
            <a:ext cx="131826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사용자의 위도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경도는 </a:t>
            </a:r>
            <a:r>
              <a:rPr lang="en-US" altLang="ko-KR" sz="28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getUserLocation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함수에서 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Geolocation API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통해 가져온다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이후 </a:t>
            </a:r>
            <a:r>
              <a:rPr lang="en-US" altLang="ko-KR" sz="28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fetchDongListByCoords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함수에서 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new </a:t>
            </a:r>
            <a:r>
              <a:rPr lang="en-US" altLang="ko-KR" sz="28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google.maps.Geocoder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().geocode({location:{</a:t>
            </a:r>
            <a:r>
              <a:rPr lang="en-US" altLang="ko-KR" sz="28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lat,lng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}}, callback)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부분을 사용해 위도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경도를 행정주소로 변환하며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변환된 주소 문자열에서 구 이름은 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정규표현식을 통해 추출한다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추출한 구 이름은 서버의 구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동 데이터와 대조하여 해당 구에 속한 동 목록을 조회하고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en-US" altLang="ko-KR" sz="28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updateAreaRadios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함수를 통해 라디오 버튼 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DOM 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요소로 동적으로 생성한다</a:t>
            </a:r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r>
              <a:rPr lang="ko-KR" altLang="en-US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en-US" altLang="ko-KR" sz="28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193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E18E11-53BB-B1ED-3C01-A22B3ECB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1686944-3B35-84CF-B930-B96FDFEC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507A40E-E310-881F-AB55-0F010ED5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2540000"/>
            <a:ext cx="243840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4D010246-7236-7D8F-8CF9-AC7B05EB4A61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Chapter.3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844F6FC-CF58-8468-F493-BD0BBDFAFA51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 평가</a:t>
            </a:r>
          </a:p>
        </p:txBody>
      </p:sp>
    </p:spTree>
    <p:extLst>
      <p:ext uri="{BB962C8B-B14F-4D97-AF65-F5344CB8AC3E}">
        <p14:creationId xmlns:p14="http://schemas.microsoft.com/office/powerpoint/2010/main" val="2122082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79600" y="71628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오류</a:t>
            </a:r>
            <a:r>
              <a:rPr kumimoji="0" 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해결</a:t>
            </a:r>
            <a:r>
              <a:rPr kumimoji="0" 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안</a:t>
            </a:r>
            <a:r>
              <a:rPr kumimoji="0" 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성</a:t>
            </a:r>
            <a:r>
              <a:rPr kumimoji="0" 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88346D-D740-8EA7-D21A-1B15AC5C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3FC0EA-1A8F-96A5-E14E-6A558A678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4D2C258-8B36-5347-5C65-7EC4D40D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5584249-98F4-D8B4-E807-54171BA531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1DB6931-137D-F0C9-DF86-CA26FF2C0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9D96D47-1855-2AB3-C321-74549B2AA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DA0966B-0ED2-CF32-526D-3CF494F92D75}"/>
              </a:ext>
            </a:extLst>
          </p:cNvPr>
          <p:cNvSpPr txBox="1"/>
          <p:nvPr/>
        </p:nvSpPr>
        <p:spPr>
          <a:xfrm>
            <a:off x="1879600" y="71628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오류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해결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AE1FCB4-041D-0636-1D1E-794FB78DB2FB}"/>
              </a:ext>
            </a:extLst>
          </p:cNvPr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이 강 호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8C3A1A9-F77B-AC00-4DCC-9E9BC40DB5AE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66721CA-E86A-0F6B-E01D-69274D209A03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97CAC0F-9C2F-7351-ADC1-C66867F13BB9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  <p:extLst>
      <p:ext uri="{BB962C8B-B14F-4D97-AF65-F5344CB8AC3E}">
        <p14:creationId xmlns:p14="http://schemas.microsoft.com/office/powerpoint/2010/main" val="2245463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E310A3-9B87-0FE7-1E0E-97C54D078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17BA08-110F-1DE7-B75F-14E651F4E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7D248CE-5A07-B504-FD67-8A9C0AF5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6988C18-9333-43F0-190A-8DCA1E0128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93FA32C-2BAD-00BA-6394-D128AF3BF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E24D47C-5F58-0317-B1CD-942A94253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AFE05D2-0FD0-DC94-EB78-B69A753ECE78}"/>
              </a:ext>
            </a:extLst>
          </p:cNvPr>
          <p:cNvSpPr txBox="1"/>
          <p:nvPr/>
        </p:nvSpPr>
        <p:spPr>
          <a:xfrm>
            <a:off x="1879600" y="71628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오류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해결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66A8E9C-D7DF-A915-5E72-0C6A523E27BF}"/>
              </a:ext>
            </a:extLst>
          </p:cNvPr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조 현 진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53C03C5-AD2F-A63A-E3C5-AFD596E08DB3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73E1B5F-33DE-936D-1E58-8EE8D80D405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DCAE394-F699-D348-0EFA-CB148F4DC389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  <p:extLst>
      <p:ext uri="{BB962C8B-B14F-4D97-AF65-F5344CB8AC3E}">
        <p14:creationId xmlns:p14="http://schemas.microsoft.com/office/powerpoint/2010/main" val="3020250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48D58-96C7-4351-C154-DF8A89E4F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081C80-F468-3B13-3C88-402B69DB1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64266F-5348-E54C-8BFA-571FBBC30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D5A85B1-4B48-AA82-E99D-CAD3E819E34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DAAA913-DD6E-025D-9B4B-BBC9A43BF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BD1D4F5-6209-1969-9DE1-D7F15B2FF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F55EC7B-DEE9-0071-DE94-8F5AD97E6290}"/>
              </a:ext>
            </a:extLst>
          </p:cNvPr>
          <p:cNvSpPr txBox="1"/>
          <p:nvPr/>
        </p:nvSpPr>
        <p:spPr>
          <a:xfrm>
            <a:off x="1879600" y="7162800"/>
            <a:ext cx="20142200" cy="5334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700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Main </a:t>
            </a:r>
            <a:r>
              <a:rPr kumimoji="0" lang="ko-KR" altLang="en-US" sz="3700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페이지와</a:t>
            </a:r>
            <a:r>
              <a:rPr kumimoji="0" lang="en-US" altLang="ko-KR" sz="3700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kumimoji="0" lang="en-US" altLang="ko-KR" sz="3700" b="0" i="0" u="none" strike="noStrike" kern="1200" cap="none" spc="-175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product_list</a:t>
            </a:r>
            <a:r>
              <a:rPr kumimoji="0" lang="en-US" altLang="ko-KR" sz="3700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kumimoji="0" lang="ko-KR" altLang="en-US" sz="3700" b="0" i="0" u="none" strike="noStrike" kern="1200" cap="none" spc="-175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페이지간의</a:t>
            </a:r>
            <a:r>
              <a:rPr kumimoji="0" lang="ko-KR" altLang="en-US" sz="3700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이동에서 발생하는 </a:t>
            </a:r>
            <a:r>
              <a:rPr kumimoji="0" lang="ko-KR" altLang="en-US" sz="3700" b="0" i="0" u="none" strike="noStrike" kern="1200" cap="none" spc="-175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새로고침때문에</a:t>
            </a:r>
            <a:r>
              <a:rPr kumimoji="0" lang="ko-KR" altLang="en-US" sz="3700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생각했던 모든 기능들의 동작이  내 의도대로 구현이 되지 않았다</a:t>
            </a:r>
            <a:r>
              <a:rPr kumimoji="0" lang="en-US" altLang="ko-KR" sz="3700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Api</a:t>
            </a:r>
            <a:r>
              <a:rPr kumimoji="0" lang="ko-KR" altLang="en-US" sz="3700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받아오는 데이터를 </a:t>
            </a:r>
            <a:r>
              <a:rPr kumimoji="0" lang="en-US" altLang="ko-KR" sz="3700" b="0" i="0" u="none" strike="noStrike" kern="1200" cap="none" spc="-175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db</a:t>
            </a:r>
            <a:r>
              <a:rPr kumimoji="0" lang="ko-KR" altLang="en-US" sz="3700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에 맞게 파싱하고</a:t>
            </a:r>
            <a:r>
              <a:rPr kumimoji="0" lang="en-US" altLang="ko-KR" sz="3700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결과값을 바로 </a:t>
            </a:r>
            <a:r>
              <a:rPr lang="en-US" altLang="ko-KR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view</a:t>
            </a:r>
            <a:r>
              <a:rPr lang="ko-KR" altLang="en-US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페이지에 띄우는 과정이 머리로는 쉬웠지만</a:t>
            </a:r>
            <a:r>
              <a:rPr lang="en-US" altLang="ko-KR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실제로 경험해보니 난해하고 어려웠다</a:t>
            </a:r>
            <a:r>
              <a:rPr lang="en-US" altLang="ko-KR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Html</a:t>
            </a:r>
            <a:r>
              <a:rPr lang="ko-KR" altLang="en-US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</a:t>
            </a:r>
            <a:r>
              <a:rPr lang="en-US" altLang="ko-KR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 </a:t>
            </a:r>
            <a:r>
              <a:rPr lang="en-US" altLang="ko-KR" sz="3700" spc="-175" dirty="0" err="1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href</a:t>
            </a:r>
            <a:r>
              <a:rPr lang="ko-KR" altLang="en-US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 </a:t>
            </a:r>
            <a:r>
              <a:rPr lang="en-US" altLang="ko-KR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form action</a:t>
            </a:r>
            <a:r>
              <a:rPr lang="ko-KR" altLang="en-US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</a:t>
            </a:r>
            <a:r>
              <a:rPr lang="ko-KR" altLang="en-US" sz="3700" spc="-175" dirty="0" err="1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새로고침을</a:t>
            </a:r>
            <a:r>
              <a:rPr lang="ko-KR" altLang="en-US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발생 </a:t>
            </a:r>
            <a:r>
              <a:rPr lang="ko-KR" altLang="en-US" sz="3700" spc="-175" dirty="0" err="1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시킬수</a:t>
            </a:r>
            <a:r>
              <a:rPr lang="ko-KR" altLang="en-US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밖에 </a:t>
            </a:r>
            <a:r>
              <a:rPr lang="ko-KR" altLang="en-US" sz="3700" spc="-175" dirty="0" err="1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없다는걸</a:t>
            </a:r>
            <a:r>
              <a:rPr lang="ko-KR" altLang="en-US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알고</a:t>
            </a:r>
            <a:r>
              <a:rPr lang="en-US" altLang="ko-KR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이를 막기 위해 </a:t>
            </a:r>
            <a:r>
              <a:rPr lang="en-US" altLang="ko-KR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ajax</a:t>
            </a:r>
            <a:r>
              <a:rPr lang="ko-KR" altLang="en-US" sz="3700" spc="-175" dirty="0" err="1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방식중</a:t>
            </a:r>
            <a:r>
              <a:rPr lang="ko-KR" altLang="en-US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en-US" altLang="ko-KR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fetch</a:t>
            </a:r>
            <a:r>
              <a:rPr lang="ko-KR" altLang="en-US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사용하여 비동기 호출로 필요한 화면영역만 업데이트 하도록 구현했고</a:t>
            </a:r>
            <a:r>
              <a:rPr lang="en-US" altLang="ko-KR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필터 변경이나 페이지 이동시 전체 </a:t>
            </a:r>
            <a:r>
              <a:rPr lang="ko-KR" altLang="en-US" sz="3700" spc="-175" dirty="0" err="1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새로고침</a:t>
            </a:r>
            <a:r>
              <a:rPr lang="ko-KR" altLang="en-US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없이 즉시 결과를 반영할 수 있게 했다</a:t>
            </a:r>
            <a:r>
              <a:rPr lang="en-US" altLang="ko-KR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구현을 통해 비동기처리</a:t>
            </a:r>
            <a:r>
              <a:rPr lang="en-US" altLang="ko-KR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DOM</a:t>
            </a:r>
            <a:r>
              <a:rPr lang="ko-KR" altLang="en-US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조작</a:t>
            </a:r>
            <a:r>
              <a:rPr lang="en-US" altLang="ko-KR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이벤트 제어의 설계중요성을 체감했고</a:t>
            </a:r>
            <a:r>
              <a:rPr lang="en-US" altLang="ko-KR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브라우저 기본 동작과 </a:t>
            </a:r>
            <a:r>
              <a:rPr lang="en-US" altLang="ko-KR" sz="3700" spc="-175" dirty="0" err="1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js</a:t>
            </a:r>
            <a:r>
              <a:rPr lang="ko-KR" altLang="en-US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를 활용한 화면 갱신 </a:t>
            </a:r>
            <a:r>
              <a:rPr lang="ko-KR" altLang="en-US" sz="3700" spc="-175" dirty="0" err="1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방식간의</a:t>
            </a:r>
            <a:r>
              <a:rPr lang="ko-KR" altLang="en-US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차이를 조금 이해하게 되었다</a:t>
            </a:r>
            <a:r>
              <a:rPr lang="en-US" altLang="ko-KR" sz="3700" spc="-175" dirty="0">
                <a:solidFill>
                  <a:srgbClr val="000000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kumimoji="0" lang="ko-KR" altLang="en-US" sz="3700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63FD8F8-01BA-5C5F-A894-47A3F5731098}"/>
              </a:ext>
            </a:extLst>
          </p:cNvPr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최 원 경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FE49118-44F8-51E8-92ED-D9606CC2C6B2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C5CB701-5E00-0DAE-A888-1383597179C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FEEE7B6-2B0C-9929-5E47-BB8011D87BCF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  <p:extLst>
      <p:ext uri="{BB962C8B-B14F-4D97-AF65-F5344CB8AC3E}">
        <p14:creationId xmlns:p14="http://schemas.microsoft.com/office/powerpoint/2010/main" val="872757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468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7300"/>
            <a:ext cx="243840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14600"/>
            <a:ext cx="24384000" cy="1120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0" y="6858000"/>
            <a:ext cx="6604000" cy="422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62300" y="6858000"/>
            <a:ext cx="6604000" cy="422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700" y="6858000"/>
            <a:ext cx="6604000" cy="422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83300" y="7366000"/>
            <a:ext cx="762000" cy="76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24300" y="9169400"/>
            <a:ext cx="5080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000" y="9169400"/>
            <a:ext cx="50800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11000" y="7366000"/>
            <a:ext cx="762000" cy="76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9700" y="9169400"/>
            <a:ext cx="5080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38700" y="7366000"/>
            <a:ext cx="762000" cy="762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1069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평가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0213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219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진행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결과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490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496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개요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640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50300" y="4025900"/>
            <a:ext cx="6883400" cy="1333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466" b="0" i="0" u="none" strike="noStrike">
                <a:solidFill>
                  <a:srgbClr val="000000"/>
                </a:solidFill>
                <a:latin typeface="Pretendard Bold"/>
              </a:rPr>
              <a:t>contents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1C74AF24-3EB2-B057-B8A2-B4569D611757}"/>
              </a:ext>
            </a:extLst>
          </p:cNvPr>
          <p:cNvSpPr txBox="1"/>
          <p:nvPr/>
        </p:nvSpPr>
        <p:spPr>
          <a:xfrm>
            <a:off x="4019550" y="9436100"/>
            <a:ext cx="2457450" cy="1168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구성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역할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E1B09EBA-E6D9-8E90-B0EC-32FFCB6289D9}"/>
              </a:ext>
            </a:extLst>
          </p:cNvPr>
          <p:cNvSpPr txBox="1"/>
          <p:nvPr/>
        </p:nvSpPr>
        <p:spPr>
          <a:xfrm>
            <a:off x="11112889" y="9391132"/>
            <a:ext cx="2133600" cy="1168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설계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코드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설명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C9762D2C-F216-BBAC-A6AD-E2F068DC993C}"/>
              </a:ext>
            </a:extLst>
          </p:cNvPr>
          <p:cNvSpPr txBox="1"/>
          <p:nvPr/>
        </p:nvSpPr>
        <p:spPr>
          <a:xfrm>
            <a:off x="17803455" y="9436100"/>
            <a:ext cx="2859055" cy="7747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해결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자체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altLang="ko-KR" sz="2185" b="0" i="0" u="none" strike="noStrike" dirty="0">
                <a:solidFill>
                  <a:srgbClr val="000000"/>
                </a:solidFill>
                <a:ea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5969000"/>
            <a:ext cx="3962400" cy="671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14600"/>
            <a:ext cx="24384000" cy="1120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800" y="3556000"/>
            <a:ext cx="5080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900" y="6388100"/>
            <a:ext cx="17576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900" y="8458200"/>
            <a:ext cx="17576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2900" y="10490200"/>
            <a:ext cx="17576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900" y="12560300"/>
            <a:ext cx="17576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6388100"/>
            <a:ext cx="39624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" y="8458200"/>
            <a:ext cx="39624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0515600"/>
            <a:ext cx="39624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2585700"/>
            <a:ext cx="39624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638800" y="11074400"/>
            <a:ext cx="16802100" cy="1447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중고거래 플랫폼 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“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당근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”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이라는 카피모델이 명확해서 기능 구상보단 구현에 집중을 둔 프로젝트였다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. 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외부 </a:t>
            </a:r>
            <a:r>
              <a:rPr lang="en-US" altLang="ko-KR" sz="2400" spc="-96" dirty="0" err="1">
                <a:solidFill>
                  <a:srgbClr val="000000"/>
                </a:solidFill>
                <a:latin typeface="Calibri"/>
                <a:ea typeface="Pretendard ExtraLight"/>
              </a:rPr>
              <a:t>api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도 처음 써보고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, 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제공하는 데이터를 우리 프로젝트의 의도에 맞게 수만개의 데이터를 </a:t>
            </a:r>
            <a:r>
              <a:rPr lang="ko-KR" altLang="en-US" sz="2400" spc="-96" dirty="0" err="1">
                <a:solidFill>
                  <a:srgbClr val="000000"/>
                </a:solidFill>
                <a:latin typeface="Calibri"/>
                <a:ea typeface="Pretendard ExtraLight"/>
              </a:rPr>
              <a:t>파싱해서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 서버를 구축해 보기도 했다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. 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확실히 아직 </a:t>
            </a:r>
            <a:r>
              <a:rPr lang="ko-KR" altLang="en-US" sz="2400" spc="-96" dirty="0" err="1">
                <a:solidFill>
                  <a:srgbClr val="000000"/>
                </a:solidFill>
                <a:latin typeface="Calibri"/>
                <a:ea typeface="Pretendard ExtraLight"/>
              </a:rPr>
              <a:t>스킬적으로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 너무 부족한점이 많아 내가 생각했던 기능 구상과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, 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실제 기능구현의 괴리가 컸다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, </a:t>
            </a:r>
            <a:r>
              <a:rPr lang="ko-KR" altLang="en-US" sz="2400" spc="-96" dirty="0" err="1">
                <a:solidFill>
                  <a:srgbClr val="000000"/>
                </a:solidFill>
                <a:latin typeface="Calibri"/>
                <a:ea typeface="Pretendard ExtraLight"/>
              </a:rPr>
              <a:t>그러다보니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 내가 맡은 파트에서 시간을 너무 소모해 프로젝트 전체가 딜레이 된 느낌이 있다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. 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 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 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1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차원적으로 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view 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페이지를 바라봐서 각 </a:t>
            </a:r>
            <a:r>
              <a:rPr kumimoji="0" lang="ko-KR" altLang="en-US" sz="2400" b="0" i="0" u="none" strike="noStrike" kern="1200" cap="none" spc="-96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페이지간의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 쓰임새가 같은 겹치는 함수들이 있었고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, 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지금은 페이지마다 각각 구성된 상태라 헷갈리는 순간들도 있었다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공용함수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area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를 구성해서 구현했으면 시간도 줄고 코드의 양과 가독성도 </a:t>
            </a:r>
            <a:r>
              <a:rPr kumimoji="0" lang="ko-KR" altLang="en-US" sz="2400" b="0" i="0" u="none" strike="noStrike" kern="1200" cap="none" spc="-96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개선시킬수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 있었는데 너무 늦게 깨닫고 시도해보지 </a:t>
            </a:r>
            <a:r>
              <a:rPr kumimoji="0" lang="ko-KR" altLang="en-US" sz="2400" b="0" i="0" u="none" strike="noStrike" kern="1200" cap="none" spc="-96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않은점이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 제일 아쉽다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700" y="113030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최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원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38800" y="9105900"/>
            <a:ext cx="16802100" cy="1447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endParaRPr kumimoji="0" lang="en-US" altLang="ko-KR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38300" y="92456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조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현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38800" y="6946900"/>
            <a:ext cx="16802100" cy="1447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b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</a:b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63700" y="71755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강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38800" y="4876800"/>
            <a:ext cx="16802100" cy="1447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endParaRPr kumimoji="0" lang="en-US" altLang="ko-KR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...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  <a:endParaRPr kumimoji="0" lang="en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00200" y="5105400"/>
            <a:ext cx="32004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안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성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55800" y="3390900"/>
            <a:ext cx="60452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자체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평가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느낀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점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자체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느낀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9700"/>
            <a:ext cx="24384000" cy="468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16900"/>
            <a:ext cx="24384000" cy="421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1176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521700" y="5080000"/>
            <a:ext cx="7366000" cy="3556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0000" b="0" i="0" u="none" strike="noStrike">
                <a:solidFill>
                  <a:srgbClr val="FFFFFF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0"/>
            <a:ext cx="243967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85F182A-DD80-D86A-B596-1D980BD71072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Chapter.1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89C6537-741B-B96C-9DA9-AA16D197165B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146800" y="7162800"/>
            <a:ext cx="17094200" cy="552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11277600"/>
            <a:ext cx="23368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300" y="11277600"/>
            <a:ext cx="23368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5600" y="11277600"/>
            <a:ext cx="23368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3390900"/>
            <a:ext cx="3746500" cy="102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7366000"/>
            <a:ext cx="508000" cy="50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6800" y="4470400"/>
            <a:ext cx="3746500" cy="102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800" y="5562600"/>
            <a:ext cx="37465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0600" y="4381500"/>
            <a:ext cx="131699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5473700"/>
            <a:ext cx="131699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6553200"/>
            <a:ext cx="131699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3390900"/>
            <a:ext cx="13169900" cy="38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954000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Pretendard Bold"/>
                <a:cs typeface="+mn-cs"/>
              </a:rPr>
              <a:t>편리한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904703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주도적인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856703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Pretendard Bold"/>
                <a:cs typeface="+mn-cs"/>
              </a:rPr>
              <a:t>자율적인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061200" y="7696200"/>
            <a:ext cx="15367000" cy="2857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전자제품 뿐만 아니라 다양한 물품의 구매에 있어서 소비 성향이 변화하면서 자연스레 중고 거래에 대한 수요가  급증하게 되었습니다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이에 따라 중고거래를 이용하는 소비자 간의 안전하고 효율적이며 편리한 거래 환경을 만들어 줄 수 있는 플랫폼이 필요하다고 느꼈습니다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판매자는 자유롭게 자신의 물품 판매 글을 올리고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구매자는 판매자와의 채팅 기능을 통하여 사용자로 하여금 자율적이고 주도적인 중고 거래를 유도하도록 하였습니다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endParaRPr kumimoji="0" lang="en-US" sz="2533" b="0" i="0" u="none" strike="noStrike" kern="1200" cap="none" spc="-10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943100" y="7200900"/>
            <a:ext cx="4254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내용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47300" y="58547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rPr>
              <a:t>사용자가 자유롭게 물품에 대한 판매 글을 등록하고 사용자간 채팅기능으로 자율적이고 편리한 거래 환경을 제공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69100" y="57912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목적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47300" y="47752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중고 전자제품 거래 수요의 증가에 따라 좀 더 안전하고 효율적인 거래 플랫폼이 필요성이 커짐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69100" y="46990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주제 선정 이유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47300" y="36957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최근 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1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인 가구 증가 및 지출의 최소화와 함께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새로운 물품 구매에 대한 소비 인식 변화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69100" y="36195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주제 선정 배경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43100" y="3390900"/>
            <a:ext cx="4254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배경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배경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F6EA87-61F7-5FC0-6748-B732C3EB5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00E2980-B880-F643-A469-2FCF17DF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86D338-6E50-89FD-E765-7DEFE218D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A4953DD-23BD-1C33-6CDA-E16417EB69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5989300" y="4876800"/>
            <a:ext cx="7239000" cy="781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E20064-7418-45E1-5B2B-4F09416CEDC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8572500" y="4876800"/>
            <a:ext cx="7239000" cy="7810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1BF55C2-1C2C-68A7-44B2-CFFC60D6438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143000" y="4876800"/>
            <a:ext cx="7239000" cy="7810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4E39D2F-1F80-0DBB-6E94-482D262DA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600" y="5486400"/>
            <a:ext cx="5753100" cy="1143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71B522-F65E-7DE4-CADC-23916B55C9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9100" y="5486400"/>
            <a:ext cx="5753100" cy="1143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0AF7923-EB17-6D6D-B8BD-BA023E0CD0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38600" y="5486400"/>
            <a:ext cx="5753100" cy="1143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E776459-DF20-5817-6CA1-5E30828AA3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B5A35BC-2F5A-473E-C819-7225897E02A3}"/>
              </a:ext>
            </a:extLst>
          </p:cNvPr>
          <p:cNvSpPr txBox="1"/>
          <p:nvPr/>
        </p:nvSpPr>
        <p:spPr>
          <a:xfrm>
            <a:off x="16738600" y="9118600"/>
            <a:ext cx="5842000" cy="237490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해당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항목의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상세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결론의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보완할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부연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해당하는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텍스트를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입력하세요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핵심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간단하게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소개해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넣어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5960DE2-749B-97D9-743D-FE872D67B142}"/>
              </a:ext>
            </a:extLst>
          </p:cNvPr>
          <p:cNvSpPr txBox="1"/>
          <p:nvPr/>
        </p:nvSpPr>
        <p:spPr>
          <a:xfrm>
            <a:off x="169672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웹 기술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62F3CD1-0385-1A95-593F-647712C51537}"/>
              </a:ext>
            </a:extLst>
          </p:cNvPr>
          <p:cNvSpPr txBox="1"/>
          <p:nvPr/>
        </p:nvSpPr>
        <p:spPr>
          <a:xfrm>
            <a:off x="9321800" y="9118600"/>
            <a:ext cx="5842000" cy="237490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상세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결론의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보완할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부연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해당하는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텍스트를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입력하세요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여기에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핵심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간단하게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소개해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넣어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EE3AC4D-9483-1BB9-2325-AEE1D606C07C}"/>
              </a:ext>
            </a:extLst>
          </p:cNvPr>
          <p:cNvSpPr txBox="1"/>
          <p:nvPr/>
        </p:nvSpPr>
        <p:spPr>
          <a:xfrm>
            <a:off x="95504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서버 </a:t>
            </a:r>
            <a:r>
              <a:rPr kumimoji="0" lang="en-US" altLang="ko-KR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&amp; </a:t>
            </a: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데이터 베이스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A6B8E3B-DC79-80C8-E6E8-3A428DAFC2D8}"/>
              </a:ext>
            </a:extLst>
          </p:cNvPr>
          <p:cNvSpPr txBox="1"/>
          <p:nvPr/>
        </p:nvSpPr>
        <p:spPr>
          <a:xfrm>
            <a:off x="1879600" y="9118600"/>
            <a:ext cx="5842000" cy="237490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이곳에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해당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항목의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상세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결론의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보완할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부연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결론의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핵심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간단하게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소개해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넣어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E2D7CE6-E63A-B15F-D330-85FB3B8EAD93}"/>
              </a:ext>
            </a:extLst>
          </p:cNvPr>
          <p:cNvSpPr txBox="1"/>
          <p:nvPr/>
        </p:nvSpPr>
        <p:spPr>
          <a:xfrm>
            <a:off x="21209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도구 </a:t>
            </a:r>
            <a:r>
              <a:rPr kumimoji="0" lang="en-US" altLang="ko-KR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&amp; </a:t>
            </a: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운영 체제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CA0ADB3-12AB-777E-922F-8AA801398755}"/>
              </a:ext>
            </a:extLst>
          </p:cNvPr>
          <p:cNvSpPr txBox="1"/>
          <p:nvPr/>
        </p:nvSpPr>
        <p:spPr>
          <a:xfrm>
            <a:off x="1955800" y="3390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환경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DF6EB76-1949-725E-0F84-A599F302D7F9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 개요 </a:t>
            </a:r>
            <a:r>
              <a:rPr kumimoji="0" lang="en-US" altLang="ko-KR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-</a:t>
            </a:r>
            <a:r>
              <a:rPr kumimoji="0" lang="en-US" altLang="ko-KR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개발 환경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1A08865-304A-624A-B033-67252702805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 dirty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</p:spTree>
    <p:extLst>
      <p:ext uri="{BB962C8B-B14F-4D97-AF65-F5344CB8AC3E}">
        <p14:creationId xmlns:p14="http://schemas.microsoft.com/office/powerpoint/2010/main" val="81201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5918200"/>
            <a:ext cx="3962400" cy="671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3556000"/>
            <a:ext cx="5080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7620000"/>
            <a:ext cx="17576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9258300"/>
            <a:ext cx="17576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10896600"/>
            <a:ext cx="17576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12534900"/>
            <a:ext cx="17576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4813300"/>
            <a:ext cx="39624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4813300"/>
            <a:ext cx="17805400" cy="104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7620000"/>
            <a:ext cx="39624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9258300"/>
            <a:ext cx="39624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0896600"/>
            <a:ext cx="39624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2534900"/>
            <a:ext cx="3962400" cy="38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241636" y="1091565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spc="-96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지역 카테고리 필터 </a:t>
            </a:r>
            <a:r>
              <a:rPr lang="en-US" altLang="ko-KR" sz="2000" spc="-96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 </a:t>
            </a:r>
            <a:r>
              <a:rPr lang="ko-KR" altLang="en-US" sz="2000" spc="-96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설계 및 구조화 </a:t>
            </a:r>
            <a:endParaRPr lang="en-US" altLang="ko-KR" sz="2000" spc="-96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000" spc="-96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ajax/ fetch </a:t>
            </a:r>
            <a:r>
              <a:rPr lang="ko-KR" altLang="en-US" sz="2000" spc="-96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 비동기 카테고리</a:t>
            </a:r>
            <a:r>
              <a:rPr lang="en-US" altLang="ko-KR" sz="2000" spc="-96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2000" spc="-96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상품 목록 갱신 기능 구현  </a:t>
            </a:r>
            <a:endParaRPr lang="en-US" altLang="ko-KR" sz="2000" spc="-96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000" spc="-96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UX </a:t>
            </a:r>
            <a:r>
              <a:rPr lang="ko-KR" altLang="en-US" sz="2000" spc="-96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개선을 위한 </a:t>
            </a:r>
            <a:r>
              <a:rPr lang="en-US" altLang="ko-KR" sz="2000" spc="-96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ko-KR" altLang="en-US" sz="2000" spc="-96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우리동네 보기</a:t>
            </a:r>
            <a:r>
              <a:rPr lang="en-US" altLang="ko-KR" sz="2000" spc="-96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＇</a:t>
            </a:r>
            <a:r>
              <a:rPr lang="ko-KR" altLang="en-US" sz="2000" spc="-96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및 필터 초기화 구현 </a:t>
            </a:r>
            <a:endParaRPr lang="en-US" altLang="ko-KR" sz="2000" spc="-96" dirty="0">
              <a:solidFill>
                <a:srgbClr val="00000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spc="-96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필터 조건 통합 관리 및 서버 연동 처리</a:t>
            </a:r>
            <a:r>
              <a:rPr lang="en-US" altLang="ko-KR" sz="2000" spc="-96" dirty="0">
                <a:solidFill>
                  <a:srgbClr val="00000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12900" y="114681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최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원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02300" y="960120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b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</a:b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12900" y="97663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현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02300" y="800100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b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</a:b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12900" y="81661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강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02300" y="638810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36700" y="6565900"/>
            <a:ext cx="32004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안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성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호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67400" y="5054600"/>
            <a:ext cx="163830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역</a:t>
            </a:r>
            <a:r>
              <a:rPr kumimoji="0" 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2900" y="5054600"/>
            <a:ext cx="30607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이</a:t>
            </a:r>
            <a:r>
              <a:rPr kumimoji="0" 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55800" y="3390900"/>
            <a:ext cx="60452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구성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역할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팀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구성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역할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BF5ADA-EF64-FA11-4B94-495C9A1DD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2FF528-3DEF-9197-5EBB-897CDD16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EE7541-0AD1-3D10-F1E8-E42E416E6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2540000"/>
            <a:ext cx="243840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8977446D-C3E8-3C63-AAF8-6E31F5EF0D68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Chapter.2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FCB485E-6594-E101-A903-ABA4D3AECBBF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466" dirty="0">
                <a:solidFill>
                  <a:srgbClr val="000000"/>
                </a:solidFill>
                <a:latin typeface="Calibri"/>
                <a:ea typeface="Pretendard Bold"/>
              </a:rPr>
              <a:t>진행 및 결과</a:t>
            </a:r>
            <a:endParaRPr kumimoji="0" lang="ko-KR" altLang="en-US" sz="746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08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43100" y="3390900"/>
            <a:ext cx="5905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– ERD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모델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4E83CA-309A-8D14-52FD-536A0E591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A4FA5C-216F-652D-C4C5-2CCA81EE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69D86D-37CA-060B-D830-3E07A128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3BBF530-2249-02C1-5FDB-C5B626216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238CD76-0A1B-A692-FD6F-F7ABCF2EF6C5}"/>
              </a:ext>
            </a:extLst>
          </p:cNvPr>
          <p:cNvSpPr txBox="1"/>
          <p:nvPr/>
        </p:nvSpPr>
        <p:spPr>
          <a:xfrm>
            <a:off x="1943100" y="3390900"/>
            <a:ext cx="9182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– </a:t>
            </a:r>
            <a:r>
              <a:rPr kumimoji="0" lang="ko-KR" altLang="en-US" sz="4533" b="0" i="0" u="none" strike="noStrike" kern="1200" cap="none" spc="-272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유스케이스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다이어그램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EDE52A9-370B-BD6A-1521-D3144B36991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AD83F2-A9E8-4623-F85E-593981682F37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5F52FF-9F74-D298-2986-F38805D34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4735286"/>
            <a:ext cx="11963400" cy="80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1001</Words>
  <Application>Microsoft Office PowerPoint</Application>
  <PresentationFormat>사용자 지정</PresentationFormat>
  <Paragraphs>133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Arial</vt:lpstr>
      <vt:lpstr>Pretendard Medium</vt:lpstr>
      <vt:lpstr>Pretendard Bold</vt:lpstr>
      <vt:lpstr>맑은 고딕</vt:lpstr>
      <vt:lpstr>Pretendard SemiBold</vt:lpstr>
      <vt:lpstr>Pretendard</vt:lpstr>
      <vt:lpstr>Pretendard Regular</vt:lpstr>
      <vt:lpstr>Pretendard 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하이미디어컴퓨터디자인학원</dc:creator>
  <cp:lastModifiedBy>1234</cp:lastModifiedBy>
  <cp:revision>23</cp:revision>
  <dcterms:created xsi:type="dcterms:W3CDTF">2006-08-16T00:00:00Z</dcterms:created>
  <dcterms:modified xsi:type="dcterms:W3CDTF">2025-09-05T08:34:26Z</dcterms:modified>
</cp:coreProperties>
</file>